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60" r:id="rId3"/>
    <p:sldId id="277" r:id="rId4"/>
    <p:sldId id="279" r:id="rId5"/>
    <p:sldId id="257" r:id="rId6"/>
    <p:sldId id="311" r:id="rId7"/>
    <p:sldId id="265" r:id="rId8"/>
    <p:sldId id="294" r:id="rId9"/>
    <p:sldId id="309" r:id="rId10"/>
    <p:sldId id="270" r:id="rId11"/>
    <p:sldId id="312" r:id="rId12"/>
    <p:sldId id="275" r:id="rId13"/>
    <p:sldId id="281" r:id="rId14"/>
    <p:sldId id="280" r:id="rId15"/>
    <p:sldId id="299" r:id="rId16"/>
    <p:sldId id="304" r:id="rId17"/>
    <p:sldId id="310" r:id="rId18"/>
    <p:sldId id="283" r:id="rId19"/>
    <p:sldId id="300" r:id="rId20"/>
    <p:sldId id="286" r:id="rId21"/>
    <p:sldId id="302" r:id="rId22"/>
    <p:sldId id="314" r:id="rId23"/>
    <p:sldId id="307" r:id="rId24"/>
    <p:sldId id="305" r:id="rId25"/>
    <p:sldId id="308" r:id="rId26"/>
    <p:sldId id="278" r:id="rId27"/>
    <p:sldId id="317" r:id="rId28"/>
    <p:sldId id="316" r:id="rId29"/>
    <p:sldId id="263" r:id="rId30"/>
  </p:sldIdLst>
  <p:sldSz cx="12192000" cy="6858000"/>
  <p:notesSz cx="6858000" cy="9144000"/>
  <p:custDataLst>
    <p:tags r:id="rId31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3300"/>
    <a:srgbClr val="E1C1A5"/>
    <a:srgbClr val="99CC33"/>
    <a:srgbClr val="0066FF"/>
    <a:srgbClr val="CCECFF"/>
    <a:srgbClr val="CC3300"/>
    <a:srgbClr val="FFFF99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9" autoAdjust="0"/>
    <p:restoredTop sz="96404" autoAdjust="0"/>
  </p:normalViewPr>
  <p:slideViewPr>
    <p:cSldViewPr>
      <p:cViewPr varScale="1">
        <p:scale>
          <a:sx n="112" d="100"/>
          <a:sy n="112" d="100"/>
        </p:scale>
        <p:origin x="34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tags" Target="tags/tag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878D1ECF-0969-4288-AD96-211E5FED7C8A}" type="datetimeFigureOut">
              <a:rPr lang="es-ES"/>
              <a:pPr>
                <a:defRPr/>
              </a:pPr>
              <a:t>15/01/2025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46806B-FD48-4028-BA43-D8D1A5A16A65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6806B-FD48-4028-BA43-D8D1A5A16A65}" type="slidenum">
              <a:rPr lang="es-ES" altLang="es-ES" smtClean="0"/>
              <a:t>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0559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2CF48B-A552-4A79-BD19-6E2E86278F95}" type="slidenum">
              <a:rPr lang="es-ES" altLang="es-ES"/>
              <a:pPr eaLnBrk="1" hangingPunct="1"/>
              <a:t>26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4B670-113E-458B-82E6-96E0498A1488}" type="datetimeFigureOut">
              <a:rPr lang="es-ES"/>
              <a:pPr>
                <a:defRPr/>
              </a:pPr>
              <a:t>15/01/2025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A6991-9BFF-4333-9519-7FCCF5663F7F}" type="slidenum">
              <a:rPr lang="es-ES" altLang="es-ES"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3819364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708E4E-CE8D-44A6-BDA6-5B7092AD871C}" type="datetimeFigureOut">
              <a:rPr lang="es-ES"/>
              <a:pPr>
                <a:defRPr/>
              </a:pPr>
              <a:t>15/01/2025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D563CA3-64E2-4CEA-A4BC-FD0EE38CA9AD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audio" Target="../media/media1.mp3" /><Relationship Id="rId4" Type="http://schemas.microsoft.com/office/2007/relationships/media" Target="../media/media1.mp3" TargetMode="Internal" /><Relationship Id="rId5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jpeg" /><Relationship Id="rId3" Type="http://schemas.openxmlformats.org/officeDocument/2006/relationships/image" Target="../media/image1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jpeg" /><Relationship Id="rId3" Type="http://schemas.microsoft.com/office/2007/relationships/hdphoto" Target="../media/image24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Relationship Id="rId3" Type="http://schemas.openxmlformats.org/officeDocument/2006/relationships/image" Target="../media/image2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jpeg" /><Relationship Id="rId3" Type="http://schemas.microsoft.com/office/2007/relationships/hdphoto" Target="../media/image29.wdp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jpeg" /><Relationship Id="rId4" Type="http://schemas.microsoft.com/office/2007/relationships/hdphoto" Target="../media/image4.wdp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jpeg" /><Relationship Id="rId3" Type="http://schemas.microsoft.com/office/2007/relationships/hdphoto" Target="../media/image33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jpeg" /><Relationship Id="rId3" Type="http://schemas.microsoft.com/office/2007/relationships/hdphoto" Target="../media/image9.wdp" /><Relationship Id="rId4" Type="http://schemas.openxmlformats.org/officeDocument/2006/relationships/image" Target="../media/image10.png" /><Relationship Id="rId5" Type="http://schemas.microsoft.com/office/2007/relationships/hdphoto" Target="../media/image11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microsoft.com/office/2007/relationships/hdphoto" Target="../media/image14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jpeg" /><Relationship Id="rId3" Type="http://schemas.microsoft.com/office/2007/relationships/hdphoto" Target="../media/image16.wdp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E46C0A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HIMNO-adultos-CANCION-CAMINANDO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" y="0"/>
            <a:ext cx="1218706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1000" p14:dur="10">
        <p14:reveal/>
      </p:transition>
    </mc:Choice>
    <mc:Fallback>
      <p:transition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B0F0">
            <a:alpha val="4117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 descr="C:\Users\MARTIN SANCHEZ\Desktop\TABLET IMAGENES\1428066_5576098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"/>
          <a:stretch>
            <a:fillRect/>
          </a:stretch>
        </p:blipFill>
        <p:spPr bwMode="auto">
          <a:xfrm>
            <a:off x="3575720" y="-4814"/>
            <a:ext cx="8616281" cy="686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33959" y="404664"/>
            <a:ext cx="3715425" cy="61863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s-ES" sz="6600" smtClean="0"/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</a:t>
            </a:r>
            <a:r>
              <a:rPr lang="es-ES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RENOVAR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s-ES" sz="6600" b="1"/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s-ES" sz="66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9"/>
          <a:stretch>
            <a:fillRect/>
          </a:stretch>
        </p:blipFill>
        <p:spPr>
          <a:xfrm>
            <a:off x="4066197" y="870661"/>
            <a:ext cx="7635325" cy="5112568"/>
          </a:xfrm>
          <a:prstGeom prst="rect">
            <a:avLst/>
          </a:prstGeom>
        </p:spPr>
      </p:pic>
    </p:spTree>
  </p:cSld>
  <p:clrMapOvr>
    <a:masterClrMapping/>
  </p:clrMapOvr>
  <p:transition advTm="3000"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b="11151"/>
          <a:stretch>
            <a:fillRect/>
          </a:stretch>
        </p:blipFill>
        <p:spPr>
          <a:xfrm>
            <a:off x="0" y="1446550"/>
            <a:ext cx="12192000" cy="54114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1947" y="332656"/>
            <a:ext cx="12192000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ofrecemos nuestros </a:t>
            </a:r>
            <a:r>
              <a:rPr lang="es-E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DONES a </a:t>
            </a:r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SERVIR a los demás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00">
            <a:alpha val="2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1279"/>
            <a:ext cx="12192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127448" y="5157192"/>
            <a:ext cx="964907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Afrontando sin temores,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un cambio de mentalidad</a:t>
            </a:r>
          </a:p>
        </p:txBody>
      </p:sp>
    </p:spTree>
  </p:cSld>
  <p:clrMapOvr>
    <a:masterClrMapping/>
  </p:clrMapOvr>
  <p:transition advTm="7000"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 descr="D:\Fotos\Año 2010\ASTURIAS DEL 5 AL 11 JULIO 2010\Restaurante EL OSO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-150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040216" y="692696"/>
            <a:ext cx="3240360" cy="507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 abrirán grandes ventanas,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 una LUZ nueva entrará</a:t>
            </a:r>
          </a:p>
        </p:txBody>
      </p:sp>
    </p:spTree>
  </p:cSld>
  <p:clrMapOvr>
    <a:masterClrMapping/>
  </p:clrMapOvr>
  <p:transition advTm="8000"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59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9552384" y="1700808"/>
            <a:ext cx="2160587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VERDAD</a:t>
            </a:r>
            <a:endParaRPr lang="es-E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256241" y="980728"/>
            <a:ext cx="1872208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/>
              <a:t>CRISTO 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744072" y="216082"/>
            <a:ext cx="1885950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ES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99">
            <a:alpha val="4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8"/>
          <a:stretch>
            <a:fillRect/>
          </a:stretch>
        </p:blipFill>
        <p:spPr>
          <a:xfrm>
            <a:off x="-1" y="3068"/>
            <a:ext cx="12259147" cy="685493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24954" y="188640"/>
            <a:ext cx="8209236" cy="1446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TÚ </a:t>
            </a:r>
            <a:r>
              <a:rPr lang="es-E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TAMBIÉN, </a:t>
            </a: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LO ENCONTRARÁS</a:t>
            </a:r>
            <a:endParaRPr lang="es-E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CAMINANDO EN COMUNIDAD</a:t>
            </a:r>
            <a:endParaRPr lang="es-ES" sz="4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4" name="Picture 2" descr="C:\Users\Marijose\Documents\IMAGENES REDIMENSIONADAS todas 800X600\281833_3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256373" y="5649638"/>
            <a:ext cx="967925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 arciprestazgo de Coria inicia su peregrinación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¡No te quedes atrás!</a:t>
            </a:r>
            <a:endParaRPr lang="es-ES" sz="3200" b="1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35087"/>
            <a:ext cx="10945215" cy="5383407"/>
          </a:xfrm>
          <a:prstGeom prst="rect">
            <a:avLst/>
          </a:prstGeom>
        </p:spPr>
      </p:pic>
    </p:spTree>
  </p:cSld>
  <p:clrMapOvr>
    <a:masterClrMapping/>
  </p:clrMapOvr>
  <p:transition advTm="7000"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70C0">
            <a:alpha val="5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2" descr="C:\Users\MARTIN SANCHEZ\Desktop\TABLET IMAGENES\454405_55543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456" y="0"/>
            <a:ext cx="8568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Pentágono"/>
          <p:cNvSpPr/>
          <p:nvPr/>
        </p:nvSpPr>
        <p:spPr>
          <a:xfrm>
            <a:off x="6096000" y="332656"/>
            <a:ext cx="5688632" cy="1800200"/>
          </a:xfrm>
          <a:prstGeom prst="homePlate">
            <a:avLst>
              <a:gd name="adj" fmla="val 8736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cristiano de </a:t>
            </a:r>
            <a:r>
              <a:rPr lang="es-ES" sz="5400" b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hoy </a:t>
            </a:r>
            <a:r>
              <a:rPr lang="es-ES" sz="5400" b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lleva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52" b="11150"/>
          <a:stretch>
            <a:fillRect/>
          </a:stretch>
        </p:blipFill>
        <p:spPr>
          <a:xfrm>
            <a:off x="23556" y="0"/>
            <a:ext cx="12185686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56059" y="260648"/>
            <a:ext cx="612068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8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4800" b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</a:t>
            </a:r>
            <a:r>
              <a:rPr lang="es-ES_tradnl" sz="4800" b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_tradnl" sz="48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endParaRPr lang="es-ES" sz="4800" b="1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CCFF99">
            <a:alpha val="6901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2142"/>
            <a:ext cx="1218149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791744" y="5157192"/>
            <a:ext cx="770470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estar </a:t>
            </a:r>
            <a:r>
              <a:rPr lang="es-E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nuestro </a:t>
            </a:r>
            <a:r>
              <a:rPr lang="es-E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s-E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audacia y </a:t>
            </a:r>
            <a:r>
              <a:rPr lang="es-E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madurez</a:t>
            </a:r>
          </a:p>
        </p:txBody>
      </p:sp>
    </p:spTree>
  </p:cSld>
  <p:clrMapOvr>
    <a:masterClrMapping/>
  </p:clrMapOvr>
  <p:transition advTm="7000"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4" y="1"/>
            <a:ext cx="12204544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19336" y="116632"/>
            <a:ext cx="5184576" cy="304698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ln w="1905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CAMINANDO </a:t>
            </a:r>
            <a:endParaRPr lang="es-ES" sz="4800" b="1" smtClean="0">
              <a:ln w="1905"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 smtClean="0">
                <a:ln w="1905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</a:t>
            </a:r>
            <a:r>
              <a:rPr lang="es-ES" sz="4800" b="1">
                <a:ln w="1905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juntos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ln w="1905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misma dirección</a:t>
            </a:r>
          </a:p>
        </p:txBody>
      </p:sp>
    </p:spTree>
  </p:cSld>
  <p:clrMapOvr>
    <a:masterClrMapping/>
  </p:clrMapOvr>
  <p:transition advTm="9000"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479376" y="1700808"/>
            <a:ext cx="11161240" cy="51571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656184" y="116632"/>
            <a:ext cx="8760296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Transformando los </a:t>
            </a:r>
            <a:r>
              <a:rPr lang="es-ES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ambientes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para </a:t>
            </a:r>
            <a:r>
              <a:rPr lang="es-E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pueblo mejorar</a:t>
            </a:r>
          </a:p>
        </p:txBody>
      </p:sp>
    </p:spTree>
  </p:cSld>
  <p:clrMapOvr>
    <a:masterClrMapping/>
  </p:clrMapOvr>
  <p:transition advTm="7000"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1651" r="3538" b="13250"/>
          <a:stretch>
            <a:fillRect/>
          </a:stretch>
        </p:blipFill>
        <p:spPr>
          <a:xfrm>
            <a:off x="839416" y="476672"/>
            <a:ext cx="10661830" cy="612068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544272" y="476672"/>
            <a:ext cx="3100529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Misionera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más actual</a:t>
            </a:r>
            <a:endParaRPr lang="es-ES" sz="4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9336" y="116632"/>
            <a:ext cx="324105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FE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hará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fuerte</a:t>
            </a:r>
          </a:p>
        </p:txBody>
      </p:sp>
    </p:spTree>
  </p:cSld>
  <p:clrMapOvr>
    <a:masterClrMapping/>
  </p:clrMapOvr>
  <p:transition advTm="7000"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4578" name="Picture 8" descr="D:\Fotos\Año 2009\convivencia  J 2009\DSC01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9376" y="492423"/>
            <a:ext cx="305404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151784" y="1556792"/>
            <a:ext cx="337425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400256" y="2420888"/>
            <a:ext cx="3565601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VERDAD</a:t>
            </a:r>
            <a:endParaRPr lang="es-ES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1"/>
      <p:bldP spid="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99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00" r="13135" b="9766"/>
          <a:stretch>
            <a:fillRect/>
          </a:stretch>
        </p:blipFill>
        <p:spPr>
          <a:xfrm>
            <a:off x="0" y="692696"/>
            <a:ext cx="12191999" cy="616530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1544" y="85841"/>
            <a:ext cx="79928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TÚ </a:t>
            </a:r>
            <a:r>
              <a:rPr lang="es-E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TAMBIÉN, </a:t>
            </a:r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LO ENCONTRARÁS</a:t>
            </a:r>
            <a:endParaRPr lang="es-ES" sz="1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CAMINANDO EN COMUNIDAD</a:t>
            </a:r>
            <a:endParaRPr lang="es-E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9000"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99FF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2 Rectángulo"/>
          <p:cNvSpPr/>
          <p:nvPr/>
        </p:nvSpPr>
        <p:spPr>
          <a:xfrm>
            <a:off x="407368" y="618906"/>
            <a:ext cx="3691267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4984"/>
            <a:ext cx="12229637" cy="345638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655840" y="1527773"/>
            <a:ext cx="3691267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192344" y="373611"/>
            <a:ext cx="2736651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VERDAD</a:t>
            </a:r>
            <a:endParaRPr lang="es-ES" sz="5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66FF">
            <a:alpha val="7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79776" y="188640"/>
            <a:ext cx="770441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TÚ </a:t>
            </a:r>
            <a:r>
              <a:rPr lang="es-E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TAMBIÉN, </a:t>
            </a: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LO ENCONTRARÁS</a:t>
            </a:r>
            <a:endParaRPr lang="es-E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CAMINANDO EN COMUNIDAD</a:t>
            </a:r>
            <a:endParaRPr lang="es-ES" sz="4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628800"/>
            <a:ext cx="6248136" cy="49667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06" y="2343576"/>
            <a:ext cx="5099089" cy="3393212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674" name="Picture 2" descr="D:\Fotos\Año 2011\Monsanto\Excursion Uni 24-03-2011---012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312024" y="260648"/>
            <a:ext cx="568863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_tradnl" sz="36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Con San </a:t>
            </a:r>
            <a:r>
              <a:rPr lang="es-ES_tradnl" sz="36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Pedro como </a:t>
            </a:r>
            <a:r>
              <a:rPr lang="es-ES_tradnl" sz="36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puente</a:t>
            </a:r>
          </a:p>
          <a:p>
            <a:pPr>
              <a:defRPr/>
            </a:pPr>
            <a:r>
              <a:rPr lang="es-ES_tradnl" sz="36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que de </a:t>
            </a:r>
            <a:r>
              <a:rPr lang="es-ES_tradnl" sz="36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Alcántara es </a:t>
            </a:r>
            <a:r>
              <a:rPr lang="es-ES_tradnl" sz="36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también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015880" y="4509120"/>
            <a:ext cx="446449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Uniremos nuestros</a:t>
            </a:r>
            <a:endParaRPr lang="es-ES_tradnl" sz="4000" b="1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  <a:p>
            <a:pPr algn="ctr">
              <a:defRPr/>
            </a:pPr>
            <a:r>
              <a:rPr lang="es-ES_tradnl" sz="40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pueblos </a:t>
            </a:r>
            <a:r>
              <a:rPr lang="es-ES_tradnl" sz="40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para TRANSMITIR </a:t>
            </a:r>
            <a:r>
              <a:rPr lang="es-ES_tradnl" sz="40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la FE</a:t>
            </a:r>
            <a:endParaRPr lang="es-ES" sz="4000" b="1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r="20321" b="12105"/>
          <a:stretch>
            <a:fillRect/>
          </a:stretch>
        </p:blipFill>
        <p:spPr>
          <a:xfrm rot="5400000">
            <a:off x="-1440229" y="1422534"/>
            <a:ext cx="6877517" cy="4032449"/>
          </a:xfrm>
          <a:prstGeom prst="rect">
            <a:avLst/>
          </a:prstGeom>
        </p:spPr>
      </p:pic>
    </p:spTree>
  </p:cSld>
  <p:clrMapOvr>
    <a:masterClrMapping/>
  </p:clrMapOvr>
  <p:transition advTm="6000"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B050">
            <a:alpha val="3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6"/>
          <a:stretch>
            <a:fillRect/>
          </a:stretch>
        </p:blipFill>
        <p:spPr>
          <a:xfrm>
            <a:off x="-138253" y="14900"/>
            <a:ext cx="12330253" cy="68431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82257" y="14900"/>
            <a:ext cx="11089232" cy="76944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400" b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Alentados </a:t>
            </a:r>
            <a:r>
              <a:rPr lang="es-ES_tradnl" sz="4400" b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por MARÍA, la </a:t>
            </a:r>
            <a:r>
              <a:rPr lang="es-ES_tradnl" sz="4400" b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creyente </a:t>
            </a:r>
            <a:r>
              <a:rPr lang="es-ES_tradnl" sz="4400" b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siempre </a:t>
            </a:r>
            <a:r>
              <a:rPr lang="es-ES_tradnl" sz="4400" b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fiel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752184" y="4365104"/>
            <a:ext cx="424847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EL ARCIPRESTAZGO </a:t>
            </a:r>
          </a:p>
          <a:p>
            <a:pPr algn="ctr">
              <a:defRPr/>
            </a:pPr>
            <a:r>
              <a:rPr lang="es-ES_tradnl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DE CORIA</a:t>
            </a:r>
          </a:p>
          <a:p>
            <a:pPr algn="ctr">
              <a:defRPr/>
            </a:pPr>
            <a:r>
              <a:rPr lang="es-ES_tradnl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“Camina hacia </a:t>
            </a:r>
          </a:p>
          <a:p>
            <a:pPr algn="ctr">
              <a:defRPr/>
            </a:pPr>
            <a:r>
              <a:rPr lang="es-ES_tradnl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un gran Pentecostés”</a:t>
            </a:r>
            <a:endParaRPr lang="es-E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</p:spTree>
  </p:cSld>
  <p:clrMapOvr>
    <a:masterClrMapping/>
  </p:clrMapOvr>
  <p:transition advTm="8000"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25" name="Picture 2" descr="C:\Users\Marijose\Documents\Mis documentos ORDENADOR SOBREMESA\RELACIONES INTERCONFESIONALES\CARTELES\LOGO DIOCESI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0496" y="4942037"/>
            <a:ext cx="1422307" cy="16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7" y="1984061"/>
            <a:ext cx="6096000" cy="4572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56791" y="-53979"/>
            <a:ext cx="11316816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13800" b="1">
                <a:ln>
                  <a:solidFill>
                    <a:srgbClr val="00B0F0"/>
                  </a:solidFill>
                </a:ln>
                <a:solidFill>
                  <a:srgbClr val="996633"/>
                </a:solidFill>
                <a:latin typeface="+mn-lt"/>
                <a:cs typeface="+mn-cs"/>
              </a:rPr>
              <a:t>Invitados a ser: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s-ES_tradnl" sz="2400" b="1" smtClean="0">
              <a:ln>
                <a:solidFill>
                  <a:srgbClr val="00B0F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18630" y="242088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6000" b="1">
                <a:ln>
                  <a:solidFill>
                    <a:srgbClr val="00B0F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“Peregrinos y sembradores de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6000" b="1">
                <a:ln>
                  <a:solidFill>
                    <a:srgbClr val="00B0F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Esperanza”</a:t>
            </a:r>
            <a:endParaRPr lang="es-ES" sz="4800" b="1">
              <a:ln>
                <a:solidFill>
                  <a:srgbClr val="00B0F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8000" p14:dur="2000"/>
    </mc:Choice>
    <mc:Fallback>
      <p:transition spd="slow" advTm="8000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C000">
            <a:alpha val="3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2 Rectángulo"/>
          <p:cNvSpPr/>
          <p:nvPr/>
        </p:nvSpPr>
        <p:spPr>
          <a:xfrm rot="20731106">
            <a:off x="697209" y="790723"/>
            <a:ext cx="4320480" cy="51706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 las huellas del Maestro: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Jesucristo,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Señor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"/>
          <a:stretch>
            <a:fillRect/>
          </a:stretch>
        </p:blipFill>
        <p:spPr>
          <a:xfrm>
            <a:off x="5375920" y="161256"/>
            <a:ext cx="6696744" cy="6508104"/>
          </a:xfrm>
          <a:prstGeom prst="rect">
            <a:avLst/>
          </a:prstGeom>
        </p:spPr>
      </p:pic>
    </p:spTree>
  </p:cSld>
  <p:clrMapOvr>
    <a:masterClrMapping/>
  </p:clrMapOvr>
  <p:transition advTm="8000"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/>
          <a:stretch>
            <a:fillRect/>
          </a:stretch>
        </p:blipFill>
        <p:spPr>
          <a:xfrm>
            <a:off x="0" y="0"/>
            <a:ext cx="10707047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583832" y="260648"/>
            <a:ext cx="737631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/>
              <a:t>Con la FE vamos BUSCANDO</a:t>
            </a:r>
          </a:p>
        </p:txBody>
      </p:sp>
      <p:sp>
        <p:nvSpPr>
          <p:cNvPr id="5" name="4 Rectángulo"/>
          <p:cNvSpPr/>
          <p:nvPr/>
        </p:nvSpPr>
        <p:spPr>
          <a:xfrm rot="1041581">
            <a:off x="8866368" y="3169669"/>
            <a:ext cx="2929968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estilo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vivir</a:t>
            </a:r>
            <a:endParaRPr lang="es-E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3249"/>
          <a:stretch>
            <a:fillRect/>
          </a:stretch>
        </p:blipFill>
        <p:spPr>
          <a:xfrm>
            <a:off x="695400" y="1193850"/>
            <a:ext cx="10729192" cy="5544616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3372" y="188640"/>
            <a:ext cx="1123324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Que actualice el </a:t>
            </a:r>
            <a:r>
              <a:rPr lang="es-E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Evangelio, </a:t>
            </a:r>
          </a:p>
          <a:p>
            <a:pPr algn="ctr">
              <a:defRPr/>
            </a:pP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	</a:t>
            </a:r>
            <a:r>
              <a:rPr lang="es-E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				como </a:t>
            </a: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se ha de </a:t>
            </a:r>
            <a:r>
              <a:rPr lang="es-E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TRASMITIR</a:t>
            </a:r>
            <a:endParaRPr lang="es-E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7000"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1" descr="C:\Users\MARTIN SANCHEZ\Desktop\TABLET IMAGENES\1146660_3536054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545" b="23351"/>
          <a:stretch>
            <a:fillRect/>
          </a:stretch>
        </p:blipFill>
        <p:spPr bwMode="auto">
          <a:xfrm>
            <a:off x="0" y="-1541"/>
            <a:ext cx="12216680" cy="68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480376" y="4437112"/>
            <a:ext cx="2160587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</a:t>
            </a: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VERDAD</a:t>
            </a:r>
            <a:endParaRPr lang="es-E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538194" y="3212976"/>
            <a:ext cx="1884363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/>
              <a:t>CRISTO 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595219" y="1918976"/>
            <a:ext cx="1885950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/>
              <a:t>CRISTO 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4993" y="188640"/>
            <a:ext cx="4657972" cy="551523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5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b="14919"/>
          <a:stretch>
            <a:fillRect/>
          </a:stretch>
        </p:blipFill>
        <p:spPr>
          <a:xfrm>
            <a:off x="0" y="0"/>
            <a:ext cx="12231084" cy="6858000"/>
          </a:xfrm>
          <a:prstGeom prst="rect">
            <a:avLst/>
          </a:prstGeom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67608" y="220001"/>
            <a:ext cx="92890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TÚ TAMBIÉN LO </a:t>
            </a:r>
            <a:r>
              <a:rPr lang="es-E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ENCONTRARÁS,</a:t>
            </a:r>
            <a:endParaRPr lang="es-E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es-E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anose="020b0604020202020204" pitchFamily="34" charset="0"/>
              </a:rPr>
              <a:t>CAMINANDO EN COMUNIDAD</a:t>
            </a:r>
            <a:endParaRPr lang="es-E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>
            <a:fillRect/>
          </a:stretch>
        </p:blipFill>
        <p:spPr>
          <a:xfrm>
            <a:off x="0" y="0"/>
            <a:ext cx="12300297" cy="688509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364382" y="0"/>
            <a:ext cx="9571531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800" b="1" smtClean="0">
                <a:ln>
                  <a:solidFill>
                    <a:schemeClr val="tx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obe Fan Heiti Std B" panose="020b0700000000000000" pitchFamily="34" charset="-128"/>
                <a:cs typeface="+mn-cs"/>
              </a:rPr>
              <a:t>¡Arriésgate y camina sin miedo!</a:t>
            </a:r>
            <a:endParaRPr lang="es-ES_tradnl" sz="4800" b="1">
              <a:ln>
                <a:solidFill>
                  <a:schemeClr val="tx2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obe Fan Heiti Std B" panose="020b0700000000000000" pitchFamily="34" charset="-128"/>
              <a:cs typeface="+mn-cs"/>
            </a:endParaRPr>
          </a:p>
        </p:txBody>
      </p:sp>
    </p:spTree>
  </p:cSld>
  <p:clrMapOvr>
    <a:masterClrMapping/>
  </p:clrMapOvr>
  <p:transition advTm="5000"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0B0F0">
            <a:alpha val="4117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5"/>
          <a:stretch>
            <a:fillRect/>
          </a:stretch>
        </p:blipFill>
        <p:spPr>
          <a:xfrm>
            <a:off x="-1" y="-3630"/>
            <a:ext cx="12279619" cy="686163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495600" y="5229200"/>
            <a:ext cx="90020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Iglesia, tan antigua</a:t>
            </a:r>
            <a:r>
              <a:rPr lang="es-ES" sz="6000"/>
              <a:t>,</a:t>
            </a:r>
          </a:p>
        </p:txBody>
      </p:sp>
    </p:spTree>
  </p:cSld>
  <p:clrMapOvr>
    <a:masterClrMapping/>
  </p:clrMapOvr>
  <p:transition advTm="5000"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Panorámica</PresentationFormat>
  <Paragraphs>68</Paragraphs>
  <Slides>28</Slides>
  <Notes>2</Notes>
  <TotalTime>1873</TotalTime>
  <HiddenSlides>0</HiddenSlides>
  <MMClips>1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baseType="lpstr" size="34">
      <vt:lpstr>Arial</vt:lpstr>
      <vt:lpstr>Calibri</vt:lpstr>
      <vt:lpstr>Times New Roman</vt:lpstr>
      <vt:lpstr>Arial Rounded MT Bold</vt:lpstr>
      <vt:lpstr>Adobe Fan Heiti Std B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Diapositiva 1</dc:title>
  <dc:creator>juanjo</dc:creator>
  <cp:lastModifiedBy>Usuario</cp:lastModifiedBy>
  <cp:revision>222</cp:revision>
  <dcterms:created xsi:type="dcterms:W3CDTF">2014-10-28T16:20:38Z</dcterms:created>
  <dcterms:modified xsi:type="dcterms:W3CDTF">2025-01-23T19:46:30Z</dcterms:modified>
</cp:coreProperties>
</file>