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5" r:id="rId7"/>
    <p:sldId id="268" r:id="rId8"/>
    <p:sldId id="274" r:id="rId9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06" y="8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4148" y="557276"/>
            <a:ext cx="7735702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131" y="2066035"/>
            <a:ext cx="8581737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40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0"/>
                </a:moveTo>
                <a:lnTo>
                  <a:pt x="8778240" y="0"/>
                </a:lnTo>
                <a:lnTo>
                  <a:pt x="8778240" y="6492240"/>
                </a:lnTo>
                <a:lnTo>
                  <a:pt x="0" y="64922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5340" y="862421"/>
            <a:ext cx="8534400" cy="3565207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12140" marR="604520" algn="r">
              <a:lnSpc>
                <a:spcPts val="6820"/>
              </a:lnSpc>
              <a:spcBef>
                <a:spcPts val="1245"/>
              </a:spcBef>
            </a:pPr>
            <a:r>
              <a:rPr sz="7200" spc="-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JUBILEO</a:t>
            </a:r>
            <a:r>
              <a:rPr sz="7200" spc="-3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es-E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Arciprestazgo </a:t>
            </a:r>
            <a:br>
              <a:rPr lang="es-ES" sz="4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Virgen de Argeme de Coria</a:t>
            </a:r>
            <a:endParaRPr sz="40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207827" y="4942167"/>
            <a:ext cx="10988039" cy="11451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10"/>
              </a:spcBef>
              <a:tabLst>
                <a:tab pos="6183313" algn="l"/>
              </a:tabLst>
            </a:pPr>
            <a:r>
              <a:rPr sz="6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6600" spc="-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738 BT" panose="03060802040406070304" pitchFamily="66" charset="0"/>
                <a:cs typeface="Calibri"/>
              </a:rPr>
              <a:t>“Peregrinos de la Esperanza”</a:t>
            </a:r>
            <a:endParaRPr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738 BT" panose="03060802040406070304" pitchFamily="66" charset="0"/>
              <a:cs typeface="Corbe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231645"/>
            <a:ext cx="6393979" cy="494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280" y="340962"/>
            <a:ext cx="85801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El </a:t>
            </a:r>
            <a:r>
              <a:rPr sz="3600" dirty="0">
                <a:solidFill>
                  <a:srgbClr val="000000"/>
                </a:solidFill>
              </a:rPr>
              <a:t>11 de </a:t>
            </a:r>
            <a:r>
              <a:rPr sz="3600" spc="-20" dirty="0">
                <a:solidFill>
                  <a:srgbClr val="000000"/>
                </a:solidFill>
              </a:rPr>
              <a:t>febrero </a:t>
            </a:r>
            <a:r>
              <a:rPr sz="3600" dirty="0">
                <a:solidFill>
                  <a:srgbClr val="000000"/>
                </a:solidFill>
              </a:rPr>
              <a:t>de 2022 el </a:t>
            </a:r>
            <a:r>
              <a:rPr sz="3600" spc="-15" dirty="0">
                <a:solidFill>
                  <a:srgbClr val="000000"/>
                </a:solidFill>
              </a:rPr>
              <a:t>Papa </a:t>
            </a:r>
            <a:r>
              <a:rPr sz="3600" spc="-10" dirty="0">
                <a:solidFill>
                  <a:srgbClr val="000000"/>
                </a:solidFill>
              </a:rPr>
              <a:t>Francisco </a:t>
            </a:r>
            <a:r>
              <a:rPr sz="3600" spc="-15" dirty="0" smtClean="0">
                <a:solidFill>
                  <a:srgbClr val="FF0000"/>
                </a:solidFill>
              </a:rPr>
              <a:t>CONVOC</a:t>
            </a:r>
            <a:r>
              <a:rPr lang="es-ES" sz="3600" spc="-15" dirty="0" err="1" smtClean="0">
                <a:solidFill>
                  <a:srgbClr val="FF0000"/>
                </a:solidFill>
              </a:rPr>
              <a:t>Ó</a:t>
            </a:r>
            <a:r>
              <a:rPr sz="3600" spc="-15" dirty="0" smtClean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el</a:t>
            </a:r>
            <a:r>
              <a:rPr sz="3600" spc="12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jubileo</a:t>
            </a:r>
          </a:p>
        </p:txBody>
      </p:sp>
      <p:sp>
        <p:nvSpPr>
          <p:cNvPr id="4" name="object 4"/>
          <p:cNvSpPr/>
          <p:nvPr/>
        </p:nvSpPr>
        <p:spPr>
          <a:xfrm>
            <a:off x="4343400" y="1454869"/>
            <a:ext cx="260350" cy="453390"/>
          </a:xfrm>
          <a:custGeom>
            <a:avLst/>
            <a:gdLst/>
            <a:ahLst/>
            <a:cxnLst/>
            <a:rect l="l" t="t" r="r" b="b"/>
            <a:pathLst>
              <a:path w="260350" h="453390">
                <a:moveTo>
                  <a:pt x="260059" y="322976"/>
                </a:moveTo>
                <a:lnTo>
                  <a:pt x="0" y="322976"/>
                </a:lnTo>
                <a:lnTo>
                  <a:pt x="130030" y="453005"/>
                </a:lnTo>
                <a:lnTo>
                  <a:pt x="260059" y="322976"/>
                </a:lnTo>
                <a:close/>
              </a:path>
              <a:path w="260350" h="453390">
                <a:moveTo>
                  <a:pt x="195045" y="0"/>
                </a:moveTo>
                <a:lnTo>
                  <a:pt x="65015" y="0"/>
                </a:lnTo>
                <a:lnTo>
                  <a:pt x="65015" y="322976"/>
                </a:lnTo>
                <a:lnTo>
                  <a:pt x="195045" y="322976"/>
                </a:lnTo>
                <a:lnTo>
                  <a:pt x="195045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1454869"/>
            <a:ext cx="260350" cy="453390"/>
          </a:xfrm>
          <a:custGeom>
            <a:avLst/>
            <a:gdLst/>
            <a:ahLst/>
            <a:cxnLst/>
            <a:rect l="l" t="t" r="r" b="b"/>
            <a:pathLst>
              <a:path w="260350" h="453390">
                <a:moveTo>
                  <a:pt x="0" y="322975"/>
                </a:moveTo>
                <a:lnTo>
                  <a:pt x="65015" y="322975"/>
                </a:lnTo>
                <a:lnTo>
                  <a:pt x="65015" y="0"/>
                </a:lnTo>
                <a:lnTo>
                  <a:pt x="195044" y="0"/>
                </a:lnTo>
                <a:lnTo>
                  <a:pt x="195044" y="322975"/>
                </a:lnTo>
                <a:lnTo>
                  <a:pt x="260059" y="322975"/>
                </a:lnTo>
                <a:lnTo>
                  <a:pt x="130029" y="453005"/>
                </a:lnTo>
                <a:lnTo>
                  <a:pt x="0" y="322975"/>
                </a:lnTo>
                <a:close/>
              </a:path>
            </a:pathLst>
          </a:custGeom>
          <a:ln w="19050">
            <a:solidFill>
              <a:srgbClr val="798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3868" y="4510532"/>
            <a:ext cx="7762240" cy="203837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870200" indent="-342900" algn="r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1077913" algn="l"/>
                <a:tab pos="5114925" algn="l"/>
              </a:tabLst>
            </a:pPr>
            <a:r>
              <a:rPr sz="3600" b="1" spc="-5" dirty="0">
                <a:latin typeface="Calibri"/>
                <a:cs typeface="Calibri"/>
              </a:rPr>
              <a:t>Un </a:t>
            </a:r>
            <a:r>
              <a:rPr sz="3600" b="1" dirty="0">
                <a:latin typeface="Calibri"/>
                <a:cs typeface="Calibri"/>
              </a:rPr>
              <a:t>don </a:t>
            </a:r>
            <a:r>
              <a:rPr sz="3600" b="1" spc="-5" dirty="0">
                <a:latin typeface="Calibri"/>
                <a:cs typeface="Calibri"/>
              </a:rPr>
              <a:t>especial </a:t>
            </a:r>
            <a:r>
              <a:rPr sz="3600" b="1" dirty="0">
                <a:latin typeface="Calibri"/>
                <a:cs typeface="Calibri"/>
              </a:rPr>
              <a:t>de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gracia</a:t>
            </a:r>
            <a:endParaRPr sz="3600" b="1" dirty="0">
              <a:latin typeface="Calibri"/>
              <a:cs typeface="Calibri"/>
            </a:endParaRPr>
          </a:p>
          <a:p>
            <a:pPr marL="2870200" indent="-342900" algn="r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1077913" algn="l"/>
                <a:tab pos="5114925" algn="l"/>
              </a:tabLst>
            </a:pPr>
            <a:r>
              <a:rPr sz="3600" b="1" spc="-15" dirty="0">
                <a:latin typeface="Calibri"/>
                <a:cs typeface="Calibri"/>
              </a:rPr>
              <a:t>conversión</a:t>
            </a:r>
            <a:endParaRPr sz="3600" b="1" dirty="0">
              <a:latin typeface="Calibri"/>
              <a:cs typeface="Calibri"/>
            </a:endParaRPr>
          </a:p>
          <a:p>
            <a:pPr marL="2870200" indent="-342900" algn="r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077913" algn="l"/>
                <a:tab pos="5114925" algn="l"/>
              </a:tabLst>
            </a:pPr>
            <a:r>
              <a:rPr sz="3600" b="1" spc="-5" dirty="0">
                <a:latin typeface="Calibri"/>
                <a:cs typeface="Calibri"/>
              </a:rPr>
              <a:t>la </a:t>
            </a:r>
            <a:r>
              <a:rPr sz="3600" b="1" spc="-5" dirty="0" err="1" smtClean="0">
                <a:latin typeface="Calibri"/>
                <a:cs typeface="Calibri"/>
              </a:rPr>
              <a:t>indulgencia</a:t>
            </a:r>
            <a:endParaRPr sz="3600" b="1" dirty="0">
              <a:latin typeface="Calibri"/>
              <a:cs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371600" y="1420033"/>
            <a:ext cx="6648487" cy="3761567"/>
            <a:chOff x="3091219" y="1732264"/>
            <a:chExt cx="4928868" cy="3193297"/>
          </a:xfrm>
        </p:grpSpPr>
        <p:sp>
          <p:nvSpPr>
            <p:cNvPr id="7" name="object 7"/>
            <p:cNvSpPr/>
            <p:nvPr/>
          </p:nvSpPr>
          <p:spPr>
            <a:xfrm>
              <a:off x="3691210" y="3346632"/>
              <a:ext cx="393700" cy="750570"/>
            </a:xfrm>
            <a:custGeom>
              <a:avLst/>
              <a:gdLst/>
              <a:ahLst/>
              <a:cxnLst/>
              <a:rect l="l" t="t" r="r" b="b"/>
              <a:pathLst>
                <a:path w="393700" h="750570">
                  <a:moveTo>
                    <a:pt x="0" y="0"/>
                  </a:moveTo>
                  <a:lnTo>
                    <a:pt x="196797" y="0"/>
                  </a:lnTo>
                  <a:lnTo>
                    <a:pt x="196797" y="749989"/>
                  </a:lnTo>
                  <a:lnTo>
                    <a:pt x="393594" y="749989"/>
                  </a:lnTo>
                </a:path>
              </a:pathLst>
            </a:custGeom>
            <a:ln w="19050">
              <a:solidFill>
                <a:srgbClr val="839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91210" y="3346632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4">
                  <a:moveTo>
                    <a:pt x="0" y="0"/>
                  </a:moveTo>
                  <a:lnTo>
                    <a:pt x="414455" y="0"/>
                  </a:lnTo>
                </a:path>
              </a:pathLst>
            </a:custGeom>
            <a:ln w="19050">
              <a:solidFill>
                <a:srgbClr val="839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1210" y="2596643"/>
              <a:ext cx="393700" cy="750570"/>
            </a:xfrm>
            <a:custGeom>
              <a:avLst/>
              <a:gdLst/>
              <a:ahLst/>
              <a:cxnLst/>
              <a:rect l="l" t="t" r="r" b="b"/>
              <a:pathLst>
                <a:path w="393700" h="750570">
                  <a:moveTo>
                    <a:pt x="0" y="749989"/>
                  </a:moveTo>
                  <a:lnTo>
                    <a:pt x="196797" y="749989"/>
                  </a:lnTo>
                  <a:lnTo>
                    <a:pt x="196797" y="0"/>
                  </a:lnTo>
                  <a:lnTo>
                    <a:pt x="393594" y="0"/>
                  </a:lnTo>
                </a:path>
              </a:pathLst>
            </a:custGeom>
            <a:ln w="19050">
              <a:solidFill>
                <a:srgbClr val="839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1219" y="1767706"/>
              <a:ext cx="600075" cy="3157855"/>
            </a:xfrm>
            <a:custGeom>
              <a:avLst/>
              <a:gdLst/>
              <a:ahLst/>
              <a:cxnLst/>
              <a:rect l="l" t="t" r="r" b="b"/>
              <a:pathLst>
                <a:path w="600075" h="3157854">
                  <a:moveTo>
                    <a:pt x="0" y="3157851"/>
                  </a:moveTo>
                  <a:lnTo>
                    <a:pt x="0" y="0"/>
                  </a:lnTo>
                  <a:lnTo>
                    <a:pt x="599991" y="0"/>
                  </a:lnTo>
                  <a:lnTo>
                    <a:pt x="599991" y="3157851"/>
                  </a:lnTo>
                  <a:lnTo>
                    <a:pt x="0" y="3157851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1219" y="1767706"/>
              <a:ext cx="600075" cy="3157855"/>
            </a:xfrm>
            <a:custGeom>
              <a:avLst/>
              <a:gdLst/>
              <a:ahLst/>
              <a:cxnLst/>
              <a:rect l="l" t="t" r="r" b="b"/>
              <a:pathLst>
                <a:path w="600075" h="3157854">
                  <a:moveTo>
                    <a:pt x="0" y="3157851"/>
                  </a:moveTo>
                  <a:lnTo>
                    <a:pt x="0" y="0"/>
                  </a:lnTo>
                  <a:lnTo>
                    <a:pt x="599991" y="0"/>
                  </a:lnTo>
                  <a:lnTo>
                    <a:pt x="599991" y="3157851"/>
                  </a:lnTo>
                  <a:lnTo>
                    <a:pt x="0" y="31578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204404" y="1732264"/>
              <a:ext cx="357087" cy="306768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3590"/>
                </a:lnSpc>
              </a:pPr>
              <a:r>
                <a:rPr sz="4000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acontecimiento</a:t>
              </a:r>
              <a:endPara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805" y="229664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599990"/>
                  </a:moveTo>
                  <a:lnTo>
                    <a:pt x="1967971" y="599990"/>
                  </a:lnTo>
                  <a:lnTo>
                    <a:pt x="1967971" y="0"/>
                  </a:lnTo>
                  <a:lnTo>
                    <a:pt x="0" y="0"/>
                  </a:lnTo>
                  <a:lnTo>
                    <a:pt x="0" y="59999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4805" y="229664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0"/>
                  </a:moveTo>
                  <a:lnTo>
                    <a:pt x="1967972" y="0"/>
                  </a:lnTo>
                  <a:lnTo>
                    <a:pt x="1967972" y="599991"/>
                  </a:lnTo>
                  <a:lnTo>
                    <a:pt x="0" y="59999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05666" y="304663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599990"/>
                  </a:moveTo>
                  <a:lnTo>
                    <a:pt x="1967971" y="599990"/>
                  </a:lnTo>
                  <a:lnTo>
                    <a:pt x="1967971" y="0"/>
                  </a:lnTo>
                  <a:lnTo>
                    <a:pt x="0" y="0"/>
                  </a:lnTo>
                  <a:lnTo>
                    <a:pt x="0" y="59999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5666" y="304663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0"/>
                  </a:moveTo>
                  <a:lnTo>
                    <a:pt x="1967972" y="0"/>
                  </a:lnTo>
                  <a:lnTo>
                    <a:pt x="1967972" y="599991"/>
                  </a:lnTo>
                  <a:lnTo>
                    <a:pt x="0" y="59999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4805" y="3796627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599990"/>
                  </a:moveTo>
                  <a:lnTo>
                    <a:pt x="1967971" y="599990"/>
                  </a:lnTo>
                  <a:lnTo>
                    <a:pt x="1967971" y="0"/>
                  </a:lnTo>
                  <a:lnTo>
                    <a:pt x="0" y="0"/>
                  </a:lnTo>
                  <a:lnTo>
                    <a:pt x="0" y="59999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4805" y="3796626"/>
              <a:ext cx="1968500" cy="600075"/>
            </a:xfrm>
            <a:custGeom>
              <a:avLst/>
              <a:gdLst/>
              <a:ahLst/>
              <a:cxnLst/>
              <a:rect l="l" t="t" r="r" b="b"/>
              <a:pathLst>
                <a:path w="1968500" h="600075">
                  <a:moveTo>
                    <a:pt x="0" y="0"/>
                  </a:moveTo>
                  <a:lnTo>
                    <a:pt x="1967972" y="0"/>
                  </a:lnTo>
                  <a:lnTo>
                    <a:pt x="1967972" y="599991"/>
                  </a:lnTo>
                  <a:lnTo>
                    <a:pt x="0" y="59999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91758" y="2062480"/>
              <a:ext cx="1968500" cy="22663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80010" marR="85725" algn="ctr">
                <a:lnSpc>
                  <a:spcPct val="133200"/>
                </a:lnSpc>
                <a:spcBef>
                  <a:spcPts val="90"/>
                </a:spcBef>
              </a:pPr>
              <a:endParaRPr lang="es-E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  <a:p>
              <a:pPr marL="80010" marR="85725" algn="ctr">
                <a:lnSpc>
                  <a:spcPct val="133200"/>
                </a:lnSpc>
                <a:spcBef>
                  <a:spcPts val="90"/>
                </a:spcBef>
              </a:pPr>
              <a:r>
                <a:rPr sz="37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esp</a:t>
              </a:r>
              <a:r>
                <a:rPr sz="3700" spc="-5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i</a:t>
              </a:r>
              <a:r>
                <a:rPr sz="37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r</a:t>
              </a:r>
              <a:r>
                <a:rPr sz="3700" spc="-5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i</a:t>
              </a:r>
              <a:r>
                <a:rPr sz="37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tu</a:t>
              </a:r>
              <a:r>
                <a:rPr sz="3700" spc="-5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a</a:t>
              </a:r>
              <a:r>
                <a:rPr sz="37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l</a:t>
              </a:r>
              <a:r>
                <a:rPr sz="37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  </a:t>
              </a:r>
              <a:endParaRPr lang="es-ES" sz="3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  <a:p>
              <a:pPr marL="80010" marR="85725" algn="ctr">
                <a:lnSpc>
                  <a:spcPct val="133200"/>
                </a:lnSpc>
                <a:spcBef>
                  <a:spcPts val="90"/>
                </a:spcBef>
              </a:pPr>
              <a:endParaRPr lang="es-ES" sz="4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  <a:p>
              <a:pPr marL="80010" marR="85725" algn="ctr">
                <a:lnSpc>
                  <a:spcPct val="133200"/>
                </a:lnSpc>
                <a:spcBef>
                  <a:spcPts val="90"/>
                </a:spcBef>
              </a:pPr>
              <a:r>
                <a:rPr sz="3700" spc="-5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eclesial</a:t>
              </a:r>
              <a:r>
                <a:rPr sz="3700" spc="-5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  </a:t>
              </a:r>
              <a:r>
                <a:rPr sz="3700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Corbel"/>
                </a:rPr>
                <a:t>social</a:t>
              </a:r>
              <a:endParaRPr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602131" y="3187816"/>
              <a:ext cx="1417955" cy="1317625"/>
            </a:xfrm>
            <a:custGeom>
              <a:avLst/>
              <a:gdLst/>
              <a:ahLst/>
              <a:cxnLst/>
              <a:rect l="l" t="t" r="r" b="b"/>
              <a:pathLst>
                <a:path w="1417954" h="1317625">
                  <a:moveTo>
                    <a:pt x="1417741" y="987804"/>
                  </a:moveTo>
                  <a:lnTo>
                    <a:pt x="759204" y="987804"/>
                  </a:lnTo>
                  <a:lnTo>
                    <a:pt x="1088473" y="1317072"/>
                  </a:lnTo>
                  <a:lnTo>
                    <a:pt x="1417741" y="987804"/>
                  </a:lnTo>
                  <a:close/>
                </a:path>
                <a:path w="1417954" h="1317625">
                  <a:moveTo>
                    <a:pt x="676888" y="0"/>
                  </a:moveTo>
                  <a:lnTo>
                    <a:pt x="0" y="0"/>
                  </a:lnTo>
                  <a:lnTo>
                    <a:pt x="0" y="329267"/>
                  </a:lnTo>
                  <a:lnTo>
                    <a:pt x="676888" y="329267"/>
                  </a:lnTo>
                  <a:lnTo>
                    <a:pt x="726657" y="334284"/>
                  </a:lnTo>
                  <a:lnTo>
                    <a:pt x="773012" y="348674"/>
                  </a:lnTo>
                  <a:lnTo>
                    <a:pt x="814960" y="371443"/>
                  </a:lnTo>
                  <a:lnTo>
                    <a:pt x="851509" y="401598"/>
                  </a:lnTo>
                  <a:lnTo>
                    <a:pt x="881664" y="438146"/>
                  </a:lnTo>
                  <a:lnTo>
                    <a:pt x="904433" y="480094"/>
                  </a:lnTo>
                  <a:lnTo>
                    <a:pt x="918822" y="526449"/>
                  </a:lnTo>
                  <a:lnTo>
                    <a:pt x="923839" y="576219"/>
                  </a:lnTo>
                  <a:lnTo>
                    <a:pt x="923839" y="987804"/>
                  </a:lnTo>
                  <a:lnTo>
                    <a:pt x="1253107" y="987804"/>
                  </a:lnTo>
                  <a:lnTo>
                    <a:pt x="1253107" y="576219"/>
                  </a:lnTo>
                  <a:lnTo>
                    <a:pt x="1251197" y="528960"/>
                  </a:lnTo>
                  <a:lnTo>
                    <a:pt x="1245565" y="482753"/>
                  </a:lnTo>
                  <a:lnTo>
                    <a:pt x="1236361" y="437747"/>
                  </a:lnTo>
                  <a:lnTo>
                    <a:pt x="1223731" y="394089"/>
                  </a:lnTo>
                  <a:lnTo>
                    <a:pt x="1207825" y="351928"/>
                  </a:lnTo>
                  <a:lnTo>
                    <a:pt x="1188791" y="311413"/>
                  </a:lnTo>
                  <a:lnTo>
                    <a:pt x="1166776" y="272691"/>
                  </a:lnTo>
                  <a:lnTo>
                    <a:pt x="1141930" y="235911"/>
                  </a:lnTo>
                  <a:lnTo>
                    <a:pt x="1114401" y="201222"/>
                  </a:lnTo>
                  <a:lnTo>
                    <a:pt x="1084336" y="168770"/>
                  </a:lnTo>
                  <a:lnTo>
                    <a:pt x="1051885" y="138706"/>
                  </a:lnTo>
                  <a:lnTo>
                    <a:pt x="1017195" y="111177"/>
                  </a:lnTo>
                  <a:lnTo>
                    <a:pt x="980415" y="86331"/>
                  </a:lnTo>
                  <a:lnTo>
                    <a:pt x="941694" y="64316"/>
                  </a:lnTo>
                  <a:lnTo>
                    <a:pt x="901178" y="45282"/>
                  </a:lnTo>
                  <a:lnTo>
                    <a:pt x="859018" y="29376"/>
                  </a:lnTo>
                  <a:lnTo>
                    <a:pt x="815360" y="16746"/>
                  </a:lnTo>
                  <a:lnTo>
                    <a:pt x="770354" y="7541"/>
                  </a:lnTo>
                  <a:lnTo>
                    <a:pt x="724147" y="1910"/>
                  </a:lnTo>
                  <a:lnTo>
                    <a:pt x="676888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02132" y="3187816"/>
              <a:ext cx="1417955" cy="1317625"/>
            </a:xfrm>
            <a:custGeom>
              <a:avLst/>
              <a:gdLst/>
              <a:ahLst/>
              <a:cxnLst/>
              <a:rect l="l" t="t" r="r" b="b"/>
              <a:pathLst>
                <a:path w="1417954" h="1317625">
                  <a:moveTo>
                    <a:pt x="0" y="0"/>
                  </a:moveTo>
                  <a:lnTo>
                    <a:pt x="676887" y="0"/>
                  </a:lnTo>
                  <a:lnTo>
                    <a:pt x="724146" y="1910"/>
                  </a:lnTo>
                  <a:lnTo>
                    <a:pt x="770353" y="7541"/>
                  </a:lnTo>
                  <a:lnTo>
                    <a:pt x="815359" y="16746"/>
                  </a:lnTo>
                  <a:lnTo>
                    <a:pt x="859017" y="29376"/>
                  </a:lnTo>
                  <a:lnTo>
                    <a:pt x="901178" y="45282"/>
                  </a:lnTo>
                  <a:lnTo>
                    <a:pt x="941693" y="64316"/>
                  </a:lnTo>
                  <a:lnTo>
                    <a:pt x="980415" y="86330"/>
                  </a:lnTo>
                  <a:lnTo>
                    <a:pt x="1017195" y="111176"/>
                  </a:lnTo>
                  <a:lnTo>
                    <a:pt x="1051884" y="138706"/>
                  </a:lnTo>
                  <a:lnTo>
                    <a:pt x="1084336" y="168770"/>
                  </a:lnTo>
                  <a:lnTo>
                    <a:pt x="1114400" y="201222"/>
                  </a:lnTo>
                  <a:lnTo>
                    <a:pt x="1141930" y="235911"/>
                  </a:lnTo>
                  <a:lnTo>
                    <a:pt x="1166776" y="272691"/>
                  </a:lnTo>
                  <a:lnTo>
                    <a:pt x="1188790" y="311413"/>
                  </a:lnTo>
                  <a:lnTo>
                    <a:pt x="1207824" y="351928"/>
                  </a:lnTo>
                  <a:lnTo>
                    <a:pt x="1223730" y="394089"/>
                  </a:lnTo>
                  <a:lnTo>
                    <a:pt x="1236360" y="437747"/>
                  </a:lnTo>
                  <a:lnTo>
                    <a:pt x="1245565" y="482753"/>
                  </a:lnTo>
                  <a:lnTo>
                    <a:pt x="1251196" y="528960"/>
                  </a:lnTo>
                  <a:lnTo>
                    <a:pt x="1253106" y="576219"/>
                  </a:lnTo>
                  <a:lnTo>
                    <a:pt x="1253106" y="987804"/>
                  </a:lnTo>
                  <a:lnTo>
                    <a:pt x="1417741" y="987804"/>
                  </a:lnTo>
                  <a:lnTo>
                    <a:pt x="1088472" y="1317073"/>
                  </a:lnTo>
                  <a:lnTo>
                    <a:pt x="759204" y="987804"/>
                  </a:lnTo>
                  <a:lnTo>
                    <a:pt x="923838" y="987804"/>
                  </a:lnTo>
                  <a:lnTo>
                    <a:pt x="923838" y="576219"/>
                  </a:lnTo>
                  <a:lnTo>
                    <a:pt x="918821" y="526450"/>
                  </a:lnTo>
                  <a:lnTo>
                    <a:pt x="904432" y="480094"/>
                  </a:lnTo>
                  <a:lnTo>
                    <a:pt x="881663" y="438146"/>
                  </a:lnTo>
                  <a:lnTo>
                    <a:pt x="851508" y="401598"/>
                  </a:lnTo>
                  <a:lnTo>
                    <a:pt x="814960" y="371443"/>
                  </a:lnTo>
                  <a:lnTo>
                    <a:pt x="773012" y="348674"/>
                  </a:lnTo>
                  <a:lnTo>
                    <a:pt x="726656" y="334285"/>
                  </a:lnTo>
                  <a:lnTo>
                    <a:pt x="676887" y="329268"/>
                  </a:lnTo>
                  <a:lnTo>
                    <a:pt x="0" y="3292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7986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57200" y="1930498"/>
            <a:ext cx="8381999" cy="4742271"/>
            <a:chOff x="1674241" y="2565044"/>
            <a:chExt cx="6361815" cy="4107726"/>
          </a:xfrm>
        </p:grpSpPr>
        <p:sp>
          <p:nvSpPr>
            <p:cNvPr id="7" name="object 7"/>
            <p:cNvSpPr/>
            <p:nvPr/>
          </p:nvSpPr>
          <p:spPr>
            <a:xfrm>
              <a:off x="1674242" y="2608489"/>
              <a:ext cx="2046605" cy="2281555"/>
            </a:xfrm>
            <a:custGeom>
              <a:avLst/>
              <a:gdLst/>
              <a:ahLst/>
              <a:cxnLst/>
              <a:rect l="l" t="t" r="r" b="b"/>
              <a:pathLst>
                <a:path w="2046604" h="2281554">
                  <a:moveTo>
                    <a:pt x="1023096" y="0"/>
                  </a:moveTo>
                  <a:lnTo>
                    <a:pt x="0" y="511549"/>
                  </a:lnTo>
                  <a:lnTo>
                    <a:pt x="0" y="1770002"/>
                  </a:lnTo>
                  <a:lnTo>
                    <a:pt x="1023096" y="2281548"/>
                  </a:lnTo>
                  <a:lnTo>
                    <a:pt x="2046194" y="1770002"/>
                  </a:lnTo>
                  <a:lnTo>
                    <a:pt x="2046194" y="511549"/>
                  </a:lnTo>
                  <a:lnTo>
                    <a:pt x="1023096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4241" y="2608489"/>
              <a:ext cx="2046605" cy="2281555"/>
            </a:xfrm>
            <a:custGeom>
              <a:avLst/>
              <a:gdLst/>
              <a:ahLst/>
              <a:cxnLst/>
              <a:rect l="l" t="t" r="r" b="b"/>
              <a:pathLst>
                <a:path w="2046604" h="2281554">
                  <a:moveTo>
                    <a:pt x="1023097" y="0"/>
                  </a:moveTo>
                  <a:lnTo>
                    <a:pt x="2046195" y="511549"/>
                  </a:lnTo>
                  <a:lnTo>
                    <a:pt x="2046195" y="1770002"/>
                  </a:lnTo>
                  <a:lnTo>
                    <a:pt x="1023097" y="2281549"/>
                  </a:lnTo>
                  <a:lnTo>
                    <a:pt x="0" y="1770002"/>
                  </a:lnTo>
                  <a:lnTo>
                    <a:pt x="0" y="511549"/>
                  </a:lnTo>
                  <a:lnTo>
                    <a:pt x="102309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866717" y="3393710"/>
              <a:ext cx="1842103" cy="861432"/>
            </a:xfrm>
            <a:prstGeom prst="rect">
              <a:avLst/>
            </a:prstGeom>
          </p:spPr>
          <p:txBody>
            <a:bodyPr vert="horz" wrap="square" lIns="0" tIns="45085" rIns="0" bIns="0" rtlCol="0">
              <a:spAutoFit/>
            </a:bodyPr>
            <a:lstStyle/>
            <a:p>
              <a:pPr marL="145415" marR="5080" indent="-133350">
                <a:lnSpc>
                  <a:spcPts val="2180"/>
                </a:lnSpc>
                <a:spcBef>
                  <a:spcPts val="355"/>
                </a:spcBef>
              </a:pPr>
              <a:r>
                <a:rPr sz="3600" b="1" spc="-1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F</a:t>
              </a:r>
              <a:r>
                <a:rPr sz="3600" b="1" spc="-45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</a:t>
              </a:r>
              <a:r>
                <a:rPr sz="3600" b="1" spc="-2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  <a:r>
                <a:rPr sz="3600" b="1" spc="-35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t</a:t>
              </a:r>
              <a:r>
                <a:rPr sz="3600" b="1" spc="5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</a:t>
              </a:r>
              <a:r>
                <a:rPr sz="3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rn</a:t>
              </a:r>
              <a:r>
                <a:rPr sz="3600" b="1" spc="-5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dad</a:t>
              </a:r>
              <a:endParaRPr lang="es-E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  <a:p>
              <a:pPr marL="145415" marR="5080" indent="-133350">
                <a:lnSpc>
                  <a:spcPts val="2180"/>
                </a:lnSpc>
                <a:spcBef>
                  <a:spcPts val="355"/>
                </a:spcBef>
              </a:pPr>
              <a:endPara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  <a:p>
              <a:pPr marL="145415" marR="5080" indent="-133350">
                <a:lnSpc>
                  <a:spcPts val="2180"/>
                </a:lnSpc>
                <a:spcBef>
                  <a:spcPts val="355"/>
                </a:spcBef>
              </a:pPr>
              <a:r>
                <a:rPr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 </a:t>
              </a:r>
              <a:r>
                <a:rPr sz="3600" b="1" spc="-1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universal</a:t>
              </a:r>
              <a:endPara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948809" y="4391215"/>
              <a:ext cx="1901189" cy="2249805"/>
            </a:xfrm>
            <a:custGeom>
              <a:avLst/>
              <a:gdLst/>
              <a:ahLst/>
              <a:cxnLst/>
              <a:rect l="l" t="t" r="r" b="b"/>
              <a:pathLst>
                <a:path w="1901190" h="2249804">
                  <a:moveTo>
                    <a:pt x="950304" y="0"/>
                  </a:moveTo>
                  <a:lnTo>
                    <a:pt x="0" y="475152"/>
                  </a:lnTo>
                  <a:lnTo>
                    <a:pt x="0" y="1774558"/>
                  </a:lnTo>
                  <a:lnTo>
                    <a:pt x="950304" y="2249711"/>
                  </a:lnTo>
                  <a:lnTo>
                    <a:pt x="1900610" y="1774558"/>
                  </a:lnTo>
                  <a:lnTo>
                    <a:pt x="1900610" y="475152"/>
                  </a:lnTo>
                  <a:lnTo>
                    <a:pt x="950304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8808" y="4391215"/>
              <a:ext cx="1901189" cy="2249805"/>
            </a:xfrm>
            <a:custGeom>
              <a:avLst/>
              <a:gdLst/>
              <a:ahLst/>
              <a:cxnLst/>
              <a:rect l="l" t="t" r="r" b="b"/>
              <a:pathLst>
                <a:path w="1901190" h="2249804">
                  <a:moveTo>
                    <a:pt x="950304" y="0"/>
                  </a:moveTo>
                  <a:lnTo>
                    <a:pt x="1900611" y="475153"/>
                  </a:lnTo>
                  <a:lnTo>
                    <a:pt x="1900611" y="1774558"/>
                  </a:lnTo>
                  <a:lnTo>
                    <a:pt x="950304" y="2249711"/>
                  </a:lnTo>
                  <a:lnTo>
                    <a:pt x="0" y="1774558"/>
                  </a:lnTo>
                  <a:lnTo>
                    <a:pt x="0" y="475153"/>
                  </a:lnTo>
                  <a:lnTo>
                    <a:pt x="95030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085524" y="4988483"/>
              <a:ext cx="1569909" cy="1089259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/>
            <a:p>
              <a:pPr marL="12700" marR="5080" algn="ctr">
                <a:lnSpc>
                  <a:spcPts val="3000"/>
                </a:lnSpc>
                <a:spcBef>
                  <a:spcPts val="500"/>
                </a:spcBef>
              </a:pPr>
              <a:r>
                <a:rPr sz="4000" b="1" spc="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</a:t>
              </a:r>
              <a:r>
                <a:rPr sz="4000" b="1" spc="-1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u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id</a:t>
              </a: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o  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casa  </a:t>
              </a:r>
              <a:r>
                <a:rPr sz="4000" b="1" spc="-1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común</a:t>
              </a:r>
              <a:endPara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051046" y="2573087"/>
              <a:ext cx="1985010" cy="2352675"/>
            </a:xfrm>
            <a:custGeom>
              <a:avLst/>
              <a:gdLst/>
              <a:ahLst/>
              <a:cxnLst/>
              <a:rect l="l" t="t" r="r" b="b"/>
              <a:pathLst>
                <a:path w="1985009" h="2352675">
                  <a:moveTo>
                    <a:pt x="992471" y="0"/>
                  </a:moveTo>
                  <a:lnTo>
                    <a:pt x="0" y="496238"/>
                  </a:lnTo>
                  <a:lnTo>
                    <a:pt x="0" y="1856116"/>
                  </a:lnTo>
                  <a:lnTo>
                    <a:pt x="992471" y="2352354"/>
                  </a:lnTo>
                  <a:lnTo>
                    <a:pt x="1984947" y="1856116"/>
                  </a:lnTo>
                  <a:lnTo>
                    <a:pt x="1984947" y="496238"/>
                  </a:lnTo>
                  <a:lnTo>
                    <a:pt x="992471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1046" y="2573087"/>
              <a:ext cx="1985010" cy="2352675"/>
            </a:xfrm>
            <a:custGeom>
              <a:avLst/>
              <a:gdLst/>
              <a:ahLst/>
              <a:cxnLst/>
              <a:rect l="l" t="t" r="r" b="b"/>
              <a:pathLst>
                <a:path w="1985009" h="2352675">
                  <a:moveTo>
                    <a:pt x="992472" y="0"/>
                  </a:moveTo>
                  <a:lnTo>
                    <a:pt x="1984948" y="496237"/>
                  </a:lnTo>
                  <a:lnTo>
                    <a:pt x="1984948" y="1856116"/>
                  </a:lnTo>
                  <a:lnTo>
                    <a:pt x="992472" y="2352354"/>
                  </a:lnTo>
                  <a:lnTo>
                    <a:pt x="0" y="1856116"/>
                  </a:lnTo>
                  <a:lnTo>
                    <a:pt x="0" y="496237"/>
                  </a:lnTo>
                  <a:lnTo>
                    <a:pt x="99247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132170" y="3060432"/>
              <a:ext cx="2761552" cy="1357798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1439863" marR="5080" algn="ctr">
                <a:lnSpc>
                  <a:spcPct val="91500"/>
                </a:lnSpc>
                <a:spcBef>
                  <a:spcPts val="300"/>
                </a:spcBef>
              </a:pP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Unidad</a:t>
              </a:r>
              <a:r>
                <a:rPr sz="3600" b="1" spc="-7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en  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la      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spc="-2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v</a:t>
              </a:r>
              <a:r>
                <a:rPr sz="3600" b="1" spc="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</a:t>
              </a:r>
              <a:r>
                <a:rPr sz="3600" b="1" spc="-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s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  <a:endPara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871998" y="2565044"/>
              <a:ext cx="1985010" cy="2281555"/>
            </a:xfrm>
            <a:custGeom>
              <a:avLst/>
              <a:gdLst/>
              <a:ahLst/>
              <a:cxnLst/>
              <a:rect l="l" t="t" r="r" b="b"/>
              <a:pathLst>
                <a:path w="1985010" h="2281554">
                  <a:moveTo>
                    <a:pt x="992473" y="0"/>
                  </a:moveTo>
                  <a:lnTo>
                    <a:pt x="0" y="496237"/>
                  </a:lnTo>
                  <a:lnTo>
                    <a:pt x="0" y="1785311"/>
                  </a:lnTo>
                  <a:lnTo>
                    <a:pt x="992473" y="2281548"/>
                  </a:lnTo>
                  <a:lnTo>
                    <a:pt x="1984946" y="1785311"/>
                  </a:lnTo>
                  <a:lnTo>
                    <a:pt x="1984946" y="496237"/>
                  </a:lnTo>
                  <a:lnTo>
                    <a:pt x="992473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1998" y="2565044"/>
              <a:ext cx="1985010" cy="2281555"/>
            </a:xfrm>
            <a:custGeom>
              <a:avLst/>
              <a:gdLst/>
              <a:ahLst/>
              <a:cxnLst/>
              <a:rect l="l" t="t" r="r" b="b"/>
              <a:pathLst>
                <a:path w="1985010" h="2281554">
                  <a:moveTo>
                    <a:pt x="992473" y="0"/>
                  </a:moveTo>
                  <a:lnTo>
                    <a:pt x="1984947" y="496236"/>
                  </a:lnTo>
                  <a:lnTo>
                    <a:pt x="1984947" y="1785311"/>
                  </a:lnTo>
                  <a:lnTo>
                    <a:pt x="992473" y="2281548"/>
                  </a:lnTo>
                  <a:lnTo>
                    <a:pt x="0" y="1785311"/>
                  </a:lnTo>
                  <a:lnTo>
                    <a:pt x="0" y="496236"/>
                  </a:lnTo>
                  <a:lnTo>
                    <a:pt x="99247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973226" y="3393710"/>
              <a:ext cx="2224595" cy="54429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o</a:t>
              </a:r>
              <a:r>
                <a:rPr sz="4000" b="1" spc="-3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n</a:t>
              </a:r>
              <a:r>
                <a:rPr sz="4000" b="1" spc="-2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v</a:t>
              </a:r>
              <a:r>
                <a:rPr sz="4000" b="1" spc="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</a:t>
              </a:r>
              <a:r>
                <a:rPr sz="4000" b="1" spc="-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</a:t>
              </a: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s</a:t>
              </a:r>
              <a:r>
                <a:rPr sz="40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ió</a:t>
              </a:r>
              <a:r>
                <a:rPr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n</a:t>
              </a:r>
              <a:endPara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435" y="4391215"/>
              <a:ext cx="1985010" cy="2281555"/>
            </a:xfrm>
            <a:custGeom>
              <a:avLst/>
              <a:gdLst/>
              <a:ahLst/>
              <a:cxnLst/>
              <a:rect l="l" t="t" r="r" b="b"/>
              <a:pathLst>
                <a:path w="1985010" h="2281554">
                  <a:moveTo>
                    <a:pt x="992473" y="0"/>
                  </a:moveTo>
                  <a:lnTo>
                    <a:pt x="0" y="496235"/>
                  </a:lnTo>
                  <a:lnTo>
                    <a:pt x="0" y="1785311"/>
                  </a:lnTo>
                  <a:lnTo>
                    <a:pt x="992473" y="2281547"/>
                  </a:lnTo>
                  <a:lnTo>
                    <a:pt x="1984946" y="1785311"/>
                  </a:lnTo>
                  <a:lnTo>
                    <a:pt x="1984946" y="496235"/>
                  </a:lnTo>
                  <a:lnTo>
                    <a:pt x="992473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43435" y="4391215"/>
              <a:ext cx="1985010" cy="2281555"/>
            </a:xfrm>
            <a:custGeom>
              <a:avLst/>
              <a:gdLst/>
              <a:ahLst/>
              <a:cxnLst/>
              <a:rect l="l" t="t" r="r" b="b"/>
              <a:pathLst>
                <a:path w="1985010" h="2281554">
                  <a:moveTo>
                    <a:pt x="992473" y="0"/>
                  </a:moveTo>
                  <a:lnTo>
                    <a:pt x="1984947" y="496236"/>
                  </a:lnTo>
                  <a:lnTo>
                    <a:pt x="1984947" y="1785311"/>
                  </a:lnTo>
                  <a:lnTo>
                    <a:pt x="992473" y="2281548"/>
                  </a:lnTo>
                  <a:lnTo>
                    <a:pt x="0" y="1785311"/>
                  </a:lnTo>
                  <a:lnTo>
                    <a:pt x="0" y="496236"/>
                  </a:lnTo>
                  <a:lnTo>
                    <a:pt x="99247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2799888" y="4772508"/>
              <a:ext cx="2064360" cy="1357798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12065" marR="5080" algn="ctr">
                <a:lnSpc>
                  <a:spcPct val="91500"/>
                </a:lnSpc>
                <a:spcBef>
                  <a:spcPts val="300"/>
                </a:spcBef>
              </a:pPr>
              <a:r>
                <a:rPr sz="3600" b="1" spc="-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Valorar  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carismas 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y  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m</a:t>
              </a:r>
              <a:r>
                <a:rPr sz="3600" b="1" spc="-1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n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</a:t>
              </a:r>
              <a:r>
                <a:rPr sz="3600" b="1" spc="-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s</a:t>
              </a:r>
              <a:r>
                <a:rPr sz="3600" b="1" spc="-3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t</a:t>
              </a:r>
              <a:r>
                <a:rPr sz="3600" b="1" spc="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e</a:t>
              </a:r>
              <a:r>
                <a:rPr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r</a:t>
              </a:r>
              <a:r>
                <a:rPr sz="3600" b="1" spc="-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ios</a:t>
              </a:r>
              <a:endPara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</p:grpSp>
      <p:sp>
        <p:nvSpPr>
          <p:cNvPr id="23" name="object 3"/>
          <p:cNvSpPr/>
          <p:nvPr/>
        </p:nvSpPr>
        <p:spPr>
          <a:xfrm>
            <a:off x="5939372" y="1599462"/>
            <a:ext cx="284480" cy="379730"/>
          </a:xfrm>
          <a:custGeom>
            <a:avLst/>
            <a:gdLst/>
            <a:ahLst/>
            <a:cxnLst/>
            <a:rect l="l" t="t" r="r" b="b"/>
            <a:pathLst>
              <a:path w="284479" h="379730">
                <a:moveTo>
                  <a:pt x="284472" y="237162"/>
                </a:moveTo>
                <a:lnTo>
                  <a:pt x="0" y="237162"/>
                </a:lnTo>
                <a:lnTo>
                  <a:pt x="142236" y="379399"/>
                </a:lnTo>
                <a:lnTo>
                  <a:pt x="284472" y="237162"/>
                </a:lnTo>
                <a:close/>
              </a:path>
              <a:path w="284479" h="379730">
                <a:moveTo>
                  <a:pt x="213354" y="0"/>
                </a:moveTo>
                <a:lnTo>
                  <a:pt x="71117" y="0"/>
                </a:lnTo>
                <a:lnTo>
                  <a:pt x="71117" y="237162"/>
                </a:lnTo>
                <a:lnTo>
                  <a:pt x="213354" y="237162"/>
                </a:lnTo>
                <a:lnTo>
                  <a:pt x="213354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/>
          <p:cNvSpPr/>
          <p:nvPr/>
        </p:nvSpPr>
        <p:spPr>
          <a:xfrm>
            <a:off x="5939372" y="1599462"/>
            <a:ext cx="284480" cy="379730"/>
          </a:xfrm>
          <a:custGeom>
            <a:avLst/>
            <a:gdLst/>
            <a:ahLst/>
            <a:cxnLst/>
            <a:rect l="l" t="t" r="r" b="b"/>
            <a:pathLst>
              <a:path w="284479" h="379730">
                <a:moveTo>
                  <a:pt x="0" y="237162"/>
                </a:moveTo>
                <a:lnTo>
                  <a:pt x="71118" y="237162"/>
                </a:lnTo>
                <a:lnTo>
                  <a:pt x="71118" y="0"/>
                </a:lnTo>
                <a:lnTo>
                  <a:pt x="213354" y="0"/>
                </a:lnTo>
                <a:lnTo>
                  <a:pt x="213354" y="237162"/>
                </a:lnTo>
                <a:lnTo>
                  <a:pt x="284473" y="237162"/>
                </a:lnTo>
                <a:lnTo>
                  <a:pt x="142236" y="379399"/>
                </a:lnTo>
                <a:lnTo>
                  <a:pt x="0" y="237162"/>
                </a:lnTo>
                <a:close/>
              </a:path>
            </a:pathLst>
          </a:custGeom>
          <a:ln w="19050">
            <a:solidFill>
              <a:srgbClr val="798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/>
          <p:nvPr/>
        </p:nvSpPr>
        <p:spPr>
          <a:xfrm>
            <a:off x="3055655" y="1617716"/>
            <a:ext cx="284480" cy="399415"/>
          </a:xfrm>
          <a:custGeom>
            <a:avLst/>
            <a:gdLst/>
            <a:ahLst/>
            <a:cxnLst/>
            <a:rect l="l" t="t" r="r" b="b"/>
            <a:pathLst>
              <a:path w="284479" h="399414">
                <a:moveTo>
                  <a:pt x="284472" y="256786"/>
                </a:moveTo>
                <a:lnTo>
                  <a:pt x="0" y="256786"/>
                </a:lnTo>
                <a:lnTo>
                  <a:pt x="142236" y="399022"/>
                </a:lnTo>
                <a:lnTo>
                  <a:pt x="284472" y="256786"/>
                </a:lnTo>
                <a:close/>
              </a:path>
              <a:path w="284479" h="399414">
                <a:moveTo>
                  <a:pt x="213354" y="0"/>
                </a:moveTo>
                <a:lnTo>
                  <a:pt x="71117" y="0"/>
                </a:lnTo>
                <a:lnTo>
                  <a:pt x="71117" y="256786"/>
                </a:lnTo>
                <a:lnTo>
                  <a:pt x="213354" y="256786"/>
                </a:lnTo>
                <a:lnTo>
                  <a:pt x="213354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"/>
          <p:cNvSpPr/>
          <p:nvPr/>
        </p:nvSpPr>
        <p:spPr>
          <a:xfrm>
            <a:off x="3055655" y="1617716"/>
            <a:ext cx="284480" cy="399415"/>
          </a:xfrm>
          <a:custGeom>
            <a:avLst/>
            <a:gdLst/>
            <a:ahLst/>
            <a:cxnLst/>
            <a:rect l="l" t="t" r="r" b="b"/>
            <a:pathLst>
              <a:path w="284479" h="399414">
                <a:moveTo>
                  <a:pt x="0" y="256786"/>
                </a:moveTo>
                <a:lnTo>
                  <a:pt x="71118" y="256786"/>
                </a:lnTo>
                <a:lnTo>
                  <a:pt x="71118" y="0"/>
                </a:lnTo>
                <a:lnTo>
                  <a:pt x="213354" y="0"/>
                </a:lnTo>
                <a:lnTo>
                  <a:pt x="213354" y="256786"/>
                </a:lnTo>
                <a:lnTo>
                  <a:pt x="284473" y="256786"/>
                </a:lnTo>
                <a:lnTo>
                  <a:pt x="142236" y="399023"/>
                </a:lnTo>
                <a:lnTo>
                  <a:pt x="0" y="256786"/>
                </a:lnTo>
                <a:close/>
              </a:path>
            </a:pathLst>
          </a:custGeom>
          <a:ln w="19050">
            <a:solidFill>
              <a:srgbClr val="798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CuadroTexto 26"/>
          <p:cNvSpPr txBox="1"/>
          <p:nvPr/>
        </p:nvSpPr>
        <p:spPr>
          <a:xfrm>
            <a:off x="152400" y="44072"/>
            <a:ext cx="1043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marR="1748789" lvl="0" algn="ctr" defTabSz="1098550">
              <a:spcBef>
                <a:spcPts val="1590"/>
              </a:spcBef>
            </a:pPr>
            <a:r>
              <a:rPr lang="es-ES" sz="4000" b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Llamados a mantener </a:t>
            </a:r>
            <a:r>
              <a:rPr lang="es-E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encendida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la </a:t>
            </a:r>
            <a:r>
              <a:rPr lang="es-ES" sz="4000" b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llama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de la </a:t>
            </a:r>
            <a:r>
              <a:rPr lang="es-ES" sz="4000" b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esperanza </a:t>
            </a:r>
            <a:r>
              <a:rPr lang="es-E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que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nos ha </a:t>
            </a:r>
            <a:r>
              <a:rPr lang="es-ES" sz="4000" b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sido </a:t>
            </a:r>
            <a:r>
              <a:rPr lang="es-ES" sz="4000" b="1" spc="-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DADA</a:t>
            </a:r>
            <a:endParaRPr lang="es-E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3888" r="24227" b="19444"/>
          <a:stretch/>
        </p:blipFill>
        <p:spPr>
          <a:xfrm>
            <a:off x="1772681" y="1295400"/>
            <a:ext cx="5445125" cy="522731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24000" y="304800"/>
            <a:ext cx="62472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 del Jubileo 2025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2273"/>
            <a:ext cx="8610600" cy="546838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41109" y="304800"/>
            <a:ext cx="561307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Catequesis del logo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35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2015831" y="3515762"/>
            <a:ext cx="5112096" cy="3124200"/>
          </a:xfrm>
          <a:prstGeom prst="rect">
            <a:avLst/>
          </a:prstGeom>
          <a:blipFill>
            <a:blip r:embed="rId2" cstate="print"/>
            <a:srcRect/>
            <a:stretch>
              <a:fillRect t="-118337" b="-268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260" y="1388185"/>
            <a:ext cx="8577237" cy="1828800"/>
          </a:xfrm>
          <a:prstGeom prst="rect">
            <a:avLst/>
          </a:prstGeom>
          <a:blipFill>
            <a:blip r:embed="rId3" cstate="print"/>
            <a:srcRect/>
            <a:stretch>
              <a:fillRect t="-307158" b="-54006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Rectángulo 37"/>
          <p:cNvSpPr/>
          <p:nvPr/>
        </p:nvSpPr>
        <p:spPr>
          <a:xfrm>
            <a:off x="1057984" y="304800"/>
            <a:ext cx="71793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nos preparamos?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71" y="270763"/>
            <a:ext cx="8422640" cy="8438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90488" algn="ctr">
              <a:lnSpc>
                <a:spcPct val="100000"/>
              </a:lnSpc>
              <a:spcBef>
                <a:spcPts val="100"/>
              </a:spcBef>
            </a:pPr>
            <a:r>
              <a:rPr sz="4000" b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“ENSÉÑANOS A</a:t>
            </a:r>
            <a:r>
              <a:rPr sz="4000" b="1" u="sng" spc="-15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4000" b="1" u="sng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ORAR”</a:t>
            </a:r>
            <a:endParaRPr sz="4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799" y="1219200"/>
            <a:ext cx="4903109" cy="3317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1219200"/>
            <a:ext cx="4903107" cy="3317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799" y="3252218"/>
            <a:ext cx="4903109" cy="3317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800" y="3252218"/>
            <a:ext cx="4903107" cy="3317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3359" y="1524000"/>
            <a:ext cx="6875464" cy="46435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26670" rIns="0" bIns="0" rtlCol="0">
            <a:spAutoFit/>
          </a:bodyPr>
          <a:lstStyle/>
          <a:p>
            <a:pPr marR="5080" indent="9525" algn="ctr">
              <a:spcBef>
                <a:spcPts val="210"/>
              </a:spcBef>
            </a:pPr>
            <a:r>
              <a:rPr lang="es-ES" sz="6000" spc="-5" dirty="0" smtClean="0">
                <a:latin typeface="Calibri"/>
                <a:cs typeface="Calibri"/>
              </a:rPr>
              <a:t>Hagamos de la oración </a:t>
            </a:r>
            <a:r>
              <a:rPr sz="6000" dirty="0" smtClean="0">
                <a:latin typeface="Calibri"/>
                <a:cs typeface="Calibri"/>
              </a:rPr>
              <a:t>del </a:t>
            </a:r>
            <a:r>
              <a:rPr sz="6000" spc="-15" dirty="0">
                <a:latin typeface="Calibri"/>
                <a:cs typeface="Calibri"/>
              </a:rPr>
              <a:t>“Padre </a:t>
            </a:r>
            <a:r>
              <a:rPr sz="6000" spc="-30" dirty="0">
                <a:latin typeface="Calibri"/>
                <a:cs typeface="Calibri"/>
              </a:rPr>
              <a:t>Nuestro”, </a:t>
            </a:r>
            <a:r>
              <a:rPr sz="6000" dirty="0">
                <a:latin typeface="Calibri"/>
                <a:cs typeface="Calibri"/>
              </a:rPr>
              <a:t>el </a:t>
            </a:r>
            <a:r>
              <a:rPr sz="6000" spc="-10" dirty="0">
                <a:latin typeface="Calibri"/>
                <a:cs typeface="Calibri"/>
              </a:rPr>
              <a:t>programa </a:t>
            </a:r>
            <a:r>
              <a:rPr sz="6000" dirty="0">
                <a:latin typeface="Calibri"/>
                <a:cs typeface="Calibri"/>
              </a:rPr>
              <a:t>de  </a:t>
            </a:r>
            <a:r>
              <a:rPr sz="6000" spc="-5" dirty="0">
                <a:latin typeface="Calibri"/>
                <a:cs typeface="Calibri"/>
              </a:rPr>
              <a:t>vida </a:t>
            </a:r>
            <a:r>
              <a:rPr sz="6000" dirty="0">
                <a:latin typeface="Calibri"/>
                <a:cs typeface="Calibri"/>
              </a:rPr>
              <a:t>de </a:t>
            </a:r>
            <a:r>
              <a:rPr sz="6000" spc="-5" dirty="0">
                <a:latin typeface="Calibri"/>
                <a:cs typeface="Calibri"/>
              </a:rPr>
              <a:t>cada </a:t>
            </a:r>
            <a:r>
              <a:rPr sz="6000" dirty="0">
                <a:latin typeface="Calibri"/>
                <a:cs typeface="Calibri"/>
              </a:rPr>
              <a:t>uno de </a:t>
            </a:r>
            <a:r>
              <a:rPr sz="6000" spc="-5" dirty="0">
                <a:latin typeface="Calibri"/>
                <a:cs typeface="Calibri"/>
              </a:rPr>
              <a:t>sus</a:t>
            </a:r>
            <a:r>
              <a:rPr sz="6000" spc="30" dirty="0">
                <a:latin typeface="Calibri"/>
                <a:cs typeface="Calibri"/>
              </a:rPr>
              <a:t> </a:t>
            </a:r>
            <a:r>
              <a:rPr sz="6000" spc="-5" dirty="0">
                <a:latin typeface="Calibri"/>
                <a:cs typeface="Calibri"/>
              </a:rPr>
              <a:t>discípulos.</a:t>
            </a:r>
            <a:endParaRPr sz="60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99" y="3665750"/>
            <a:ext cx="3124200" cy="2895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320" y="289535"/>
            <a:ext cx="4038600" cy="628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sng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Oración </a:t>
            </a:r>
            <a:r>
              <a:rPr sz="4000" u="sng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del</a:t>
            </a:r>
            <a:r>
              <a:rPr sz="4000" u="sng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sng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Jubileo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8725" y="504342"/>
            <a:ext cx="4107147" cy="288861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5110" marR="236220" algn="ctr">
              <a:lnSpc>
                <a:spcPts val="2090"/>
              </a:lnSpc>
              <a:spcBef>
                <a:spcPts val="225"/>
              </a:spcBef>
            </a:pPr>
            <a:r>
              <a:rPr lang="es-ES" sz="2000" b="1" spc="-15" dirty="0">
                <a:latin typeface="Calibri"/>
                <a:cs typeface="Calibri"/>
              </a:rPr>
              <a:t>R</a:t>
            </a:r>
            <a:r>
              <a:rPr sz="2000" b="1" spc="-15" dirty="0" err="1" smtClean="0">
                <a:latin typeface="Calibri"/>
                <a:cs typeface="Calibri"/>
              </a:rPr>
              <a:t>eavive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 </a:t>
            </a:r>
            <a:r>
              <a:rPr sz="2000" b="1" spc="-10" dirty="0" err="1">
                <a:latin typeface="Calibri"/>
                <a:cs typeface="Calibri"/>
              </a:rPr>
              <a:t>nosotros</a:t>
            </a:r>
            <a:r>
              <a:rPr sz="2000" b="1" spc="-10" dirty="0" smtClean="0">
                <a:latin typeface="Calibri"/>
                <a:cs typeface="Calibri"/>
              </a:rPr>
              <a:t>,</a:t>
            </a:r>
            <a:endParaRPr lang="es-ES" sz="2000" b="1" spc="-10" dirty="0" smtClean="0">
              <a:latin typeface="Calibri"/>
              <a:cs typeface="Calibri"/>
            </a:endParaRPr>
          </a:p>
          <a:p>
            <a:pPr marL="245110" marR="236220" algn="ctr">
              <a:lnSpc>
                <a:spcPts val="2090"/>
              </a:lnSpc>
              <a:spcBef>
                <a:spcPts val="225"/>
              </a:spcBef>
            </a:pP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Peregrinos de  Esperanza</a:t>
            </a:r>
            <a:r>
              <a:rPr sz="2000" b="1" spc="-5" dirty="0"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  <a:p>
            <a:pPr marL="287655" marR="279400" algn="ctr">
              <a:lnSpc>
                <a:spcPts val="2180"/>
              </a:lnSpc>
              <a:spcBef>
                <a:spcPts val="45"/>
              </a:spcBef>
            </a:pPr>
            <a:r>
              <a:rPr sz="2000" b="1" spc="-5" dirty="0">
                <a:latin typeface="Calibri"/>
                <a:cs typeface="Calibri"/>
              </a:rPr>
              <a:t>el </a:t>
            </a:r>
            <a:r>
              <a:rPr sz="2000" b="1" spc="-10" dirty="0">
                <a:latin typeface="Calibri"/>
                <a:cs typeface="Calibri"/>
              </a:rPr>
              <a:t>anhelo </a:t>
            </a:r>
            <a:r>
              <a:rPr sz="2000" b="1" spc="-5" dirty="0">
                <a:latin typeface="Calibri"/>
                <a:cs typeface="Calibri"/>
              </a:rPr>
              <a:t>de los bienes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celestiales 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10" dirty="0">
                <a:latin typeface="Calibri"/>
                <a:cs typeface="Calibri"/>
              </a:rPr>
              <a:t>derrame </a:t>
            </a:r>
            <a:r>
              <a:rPr sz="2000" b="1" spc="-5" dirty="0">
                <a:latin typeface="Calibri"/>
                <a:cs typeface="Calibri"/>
              </a:rPr>
              <a:t>en el mundo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entero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ts val="2039"/>
              </a:lnSpc>
            </a:pPr>
            <a:r>
              <a:rPr sz="2000" b="1" spc="-5" dirty="0">
                <a:latin typeface="Calibri"/>
                <a:cs typeface="Calibri"/>
              </a:rPr>
              <a:t>la alegría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5" dirty="0">
                <a:latin typeface="Calibri"/>
                <a:cs typeface="Calibri"/>
              </a:rPr>
              <a:t>la paz</a:t>
            </a:r>
            <a:endParaRPr sz="2000" dirty="0">
              <a:latin typeface="Calibri"/>
              <a:cs typeface="Calibri"/>
            </a:endParaRPr>
          </a:p>
          <a:p>
            <a:pPr marL="1905" algn="ctr">
              <a:lnSpc>
                <a:spcPts val="2125"/>
              </a:lnSpc>
              <a:spcBef>
                <a:spcPts val="50"/>
              </a:spcBef>
            </a:pPr>
            <a:r>
              <a:rPr sz="2000" b="1" spc="-5" dirty="0">
                <a:latin typeface="Calibri"/>
                <a:cs typeface="Calibri"/>
              </a:rPr>
              <a:t>de </a:t>
            </a:r>
            <a:r>
              <a:rPr sz="2000" b="1" spc="-15" dirty="0">
                <a:latin typeface="Calibri"/>
                <a:cs typeface="Calibri"/>
              </a:rPr>
              <a:t>nuestro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Redentor.</a:t>
            </a:r>
            <a:endParaRPr sz="2000" dirty="0">
              <a:latin typeface="Calibri"/>
              <a:cs typeface="Calibri"/>
            </a:endParaRPr>
          </a:p>
          <a:p>
            <a:pPr marL="2540" algn="ctr">
              <a:lnSpc>
                <a:spcPts val="2125"/>
              </a:lnSpc>
            </a:pP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ti, Dios </a:t>
            </a:r>
            <a:r>
              <a:rPr sz="2000" b="1" spc="-10" dirty="0">
                <a:latin typeface="Calibri"/>
                <a:cs typeface="Calibri"/>
              </a:rPr>
              <a:t>bendito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eternamente,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0" b="1" spc="-10" dirty="0">
                <a:latin typeface="Calibri"/>
                <a:cs typeface="Calibri"/>
              </a:rPr>
              <a:t>sea </a:t>
            </a:r>
            <a:r>
              <a:rPr sz="2000" b="1" spc="-5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alabanza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5" dirty="0">
                <a:latin typeface="Calibri"/>
                <a:cs typeface="Calibri"/>
              </a:rPr>
              <a:t>la gloria por los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siglos.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2000" b="1" spc="-10" dirty="0">
                <a:latin typeface="Calibri"/>
                <a:cs typeface="Calibri"/>
              </a:rPr>
              <a:t>Amén.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1680" y="928897"/>
            <a:ext cx="4537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Padre que estás en el cielo,  la fe que nos has donado en</a:t>
            </a:r>
          </a:p>
          <a:p>
            <a:pPr algn="ctr"/>
            <a:r>
              <a:rPr lang="es-ES" sz="2000" b="1" dirty="0" smtClean="0"/>
              <a:t>tu Hijo Jesucristo, nuestro hermano,</a:t>
            </a:r>
          </a:p>
          <a:p>
            <a:pPr algn="ctr"/>
            <a:r>
              <a:rPr lang="es-ES" sz="2000" b="1" dirty="0" smtClean="0"/>
              <a:t>y la llama de caridad</a:t>
            </a:r>
          </a:p>
          <a:p>
            <a:pPr algn="ctr"/>
            <a:r>
              <a:rPr lang="es-ES" sz="2000" b="1" dirty="0" smtClean="0"/>
              <a:t>infundida en nuestros corazones </a:t>
            </a:r>
          </a:p>
          <a:p>
            <a:pPr algn="ctr"/>
            <a:r>
              <a:rPr lang="es-ES" sz="2000" b="1" dirty="0" smtClean="0"/>
              <a:t>por el Espíritu Santo,  </a:t>
            </a:r>
          </a:p>
          <a:p>
            <a:pPr algn="ctr"/>
            <a:r>
              <a:rPr lang="es-ES" sz="2000" b="1" dirty="0" smtClean="0"/>
              <a:t>despierten en nosotros la  bienaventurada esperanza  </a:t>
            </a:r>
          </a:p>
          <a:p>
            <a:pPr algn="ctr"/>
            <a:r>
              <a:rPr lang="es-ES" sz="2000" b="1" dirty="0" smtClean="0"/>
              <a:t>en la venida de tu Reino.</a:t>
            </a:r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/>
              <a:t>Tu gracia nos transforme</a:t>
            </a:r>
          </a:p>
          <a:p>
            <a:pPr algn="ctr"/>
            <a:r>
              <a:rPr lang="es-ES" sz="2000" b="1" dirty="0" smtClean="0"/>
              <a:t>en dedicados cultivadores </a:t>
            </a:r>
          </a:p>
          <a:p>
            <a:pPr algn="ctr"/>
            <a:r>
              <a:rPr lang="es-ES" sz="2000" b="1" dirty="0" smtClean="0"/>
              <a:t>de las semillas del  Evangelio</a:t>
            </a:r>
          </a:p>
          <a:p>
            <a:pPr algn="ctr"/>
            <a:r>
              <a:rPr lang="es-ES" sz="2000" b="1" dirty="0" smtClean="0"/>
              <a:t>que fermenten la humanidad y el cosmos,  en espera confiada</a:t>
            </a:r>
          </a:p>
          <a:p>
            <a:pPr algn="ctr"/>
            <a:r>
              <a:rPr lang="es-ES" sz="2000" b="1" dirty="0" smtClean="0"/>
              <a:t>de los cielos nuevos y de la tierra nueva,  cuando vencidas las fuerzas del mal,</a:t>
            </a:r>
          </a:p>
          <a:p>
            <a:pPr algn="ctr"/>
            <a:r>
              <a:rPr lang="es-ES" sz="2000" b="1" dirty="0" smtClean="0"/>
              <a:t>se manifestará para siempre tu gloria.</a:t>
            </a:r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248</Words>
  <Application>Microsoft Office PowerPoint</Application>
  <PresentationFormat>Presentación en pantalla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Brush738 BT</vt:lpstr>
      <vt:lpstr>Calibri</vt:lpstr>
      <vt:lpstr>Corbel</vt:lpstr>
      <vt:lpstr>Times New Roman</vt:lpstr>
      <vt:lpstr>Office Theme</vt:lpstr>
      <vt:lpstr>JUBILEO 2025  Arciprestazgo  Virgen de Argeme de Coria</vt:lpstr>
      <vt:lpstr>El 11 de febrero de 2022 el Papa Francisco CONVOCÓ el jubileo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Oración del Jubileo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 JUBILEO 2025 Arciprestazgo Virgen de Argeme de Coria</dc:title>
  <cp:lastModifiedBy>Usuario</cp:lastModifiedBy>
  <cp:revision>7</cp:revision>
  <dcterms:created xsi:type="dcterms:W3CDTF">2024-10-12T10:23:23Z</dcterms:created>
  <dcterms:modified xsi:type="dcterms:W3CDTF">2024-10-12T11:13:05Z</dcterms:modified>
</cp:coreProperties>
</file>